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69" r:id="rId10"/>
    <p:sldId id="270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202" autoAdjust="0"/>
  </p:normalViewPr>
  <p:slideViewPr>
    <p:cSldViewPr snapToGrid="0">
      <p:cViewPr varScale="1">
        <p:scale>
          <a:sx n="64" d="100"/>
          <a:sy n="64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Current methods for exploring space extremely costly and slow to respond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US" dirty="0" smtClean="0"/>
              <a:t>No on demand survey missions: target selected well before launch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Inner solar system celestial objects under categorized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General purpose </a:t>
            </a:r>
            <a:r>
              <a:rPr lang="en-US" dirty="0" err="1" smtClean="0"/>
              <a:t>rapi</a:t>
            </a:r>
            <a:r>
              <a:rPr lang="en-US" baseline="0" dirty="0" smtClean="0"/>
              <a:t> response </a:t>
            </a:r>
            <a:r>
              <a:rPr lang="en" dirty="0" smtClean="0"/>
              <a:t>Nano-satellite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Fleet in parking orbit, waiting for a task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dirty="0" smtClean="0"/>
              <a:t>Proof of concept: for CubeSat rendezvous with comet Schwassmann–Wachmann 3</a:t>
            </a:r>
          </a:p>
          <a:p>
            <a:pPr marL="457200" lvl="0" indent="-336550" rtl="0">
              <a:spcBef>
                <a:spcPts val="0"/>
              </a:spcBef>
              <a:buSzPct val="100000"/>
              <a:buChar char="-"/>
            </a:pPr>
            <a:r>
              <a:rPr lang="en" sz="1100" dirty="0" smtClean="0"/>
              <a:t>Technology Demonstration</a:t>
            </a:r>
          </a:p>
          <a:p>
            <a:pPr marL="457200" lvl="0" indent="-336550" rtl="0">
              <a:spcBef>
                <a:spcPts val="0"/>
              </a:spcBef>
              <a:buSzPct val="100000"/>
              <a:buChar char="-"/>
            </a:pPr>
            <a:r>
              <a:rPr lang="en" sz="1100" dirty="0" smtClean="0"/>
              <a:t>Science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Miniature satellite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1U of volume = 10 x 10 x 10 cm</a:t>
            </a:r>
            <a:r>
              <a:rPr lang="en" baseline="30000" dirty="0" smtClean="0"/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6U = 30 x 20 x 10 cm</a:t>
            </a:r>
            <a:r>
              <a:rPr lang="en" baseline="30000" dirty="0" smtClean="0"/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Rideshare options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Relatively new technology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Low Cost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Budgets for cost, mass, volume and power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Volume: 6U, Mass: 14 kg, Power: 55 Watts, Cost: Approx. 5-6 million US Dollars,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Subsystems/Trade Studies: Power, Propulsion, Communications, Attitude Determination, Orbital Requirements, Torquing, Thermal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Actual panel will fold up, the one above is a non folding panel.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Talk about, how part was chose, why it was chose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Details about specifications, why these are auditable for mission, why they are the best choice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-"/>
            </a:pPr>
            <a:r>
              <a:rPr lang="en" sz="1000">
                <a:solidFill>
                  <a:schemeClr val="dk2"/>
                </a:solidFill>
              </a:rPr>
              <a:t>Iodine propellant, does not have to be as pressurized and is higher density than Xenon - so takes up less space, and lighter storage apparatus can be used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http://www.clyde-space.com/cubesat_shop/solar_panels/6u_solar_panels/335_6u-cubesat-side-solar-panel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100" dirty="0" smtClean="0"/>
              <a:t>Next Steps: 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100" dirty="0" smtClean="0"/>
              <a:t>Use FEA software 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100" dirty="0" smtClean="0"/>
              <a:t>Energy output particular parts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49276" y="519149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3100" dirty="0" smtClean="0"/>
              <a:t>Wayfarer:</a:t>
            </a:r>
            <a:r>
              <a:rPr lang="en-US" sz="3100" dirty="0" smtClean="0"/>
              <a:t> On-Demand Solar System Exploration with</a:t>
            </a:r>
            <a:br>
              <a:rPr lang="en-US" sz="3100" dirty="0" smtClean="0"/>
            </a:br>
            <a:r>
              <a:rPr lang="en-US" sz="3100" dirty="0" smtClean="0"/>
              <a:t>    a Common Architecture CubeSat</a:t>
            </a:r>
            <a:endParaRPr lang="en" sz="31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-217284" y="2588627"/>
            <a:ext cx="8520600" cy="154614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/>
              <a:t>Matthew Prevallet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 smtClean="0"/>
              <a:t>4/26/16</a:t>
            </a:r>
          </a:p>
          <a:p>
            <a:r>
              <a:rPr lang="en" sz="1800" dirty="0" smtClean="0">
                <a:sym typeface="Verdana"/>
              </a:rPr>
              <a:t>Arizona/NASA Space Grant Symposium</a:t>
            </a:r>
            <a:endParaRPr lang="en" sz="1800" dirty="0">
              <a:sym typeface="Verdana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2353" y="2712782"/>
            <a:ext cx="1757516" cy="243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0937" y="3298146"/>
            <a:ext cx="2059744" cy="1673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3982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/>
              <a:t>Thank You!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98602"/>
            <a:ext cx="1487603" cy="224489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body" idx="4294967295"/>
          </p:nvPr>
        </p:nvSpPr>
        <p:spPr>
          <a:xfrm>
            <a:off x="311700" y="1543075"/>
            <a:ext cx="8520600" cy="302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dirty="0"/>
              <a:t>Dr. </a:t>
            </a:r>
            <a:r>
              <a:rPr lang="en" sz="2800"/>
              <a:t>David </a:t>
            </a:r>
            <a:r>
              <a:rPr lang="en" sz="2800" smtClean="0"/>
              <a:t>Gaylor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800" smtClean="0"/>
              <a:t>NASA </a:t>
            </a:r>
            <a:r>
              <a:rPr lang="en" sz="2800" dirty="0"/>
              <a:t>Space Grant &amp; Arizona Space Grant Consortium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92" name="Shape 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5768" y="3111910"/>
            <a:ext cx="2136532" cy="1843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11" y="313406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Problem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11" y="1097317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Current methods slow and costly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Inner solar system celestial objects under categorized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2275" y="2301766"/>
            <a:ext cx="4536870" cy="269575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5617125" y="4780450"/>
            <a:ext cx="5913600" cy="69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Forbes.com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762" y="2301766"/>
            <a:ext cx="3259801" cy="268995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1121325" y="4856650"/>
            <a:ext cx="5913600" cy="69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Space.com, March 28th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Objective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</a:t>
            </a:r>
            <a:r>
              <a:rPr lang="en" dirty="0" smtClean="0"/>
              <a:t>evelop </a:t>
            </a:r>
            <a:r>
              <a:rPr lang="en" dirty="0"/>
              <a:t>framework for general </a:t>
            </a:r>
            <a:r>
              <a:rPr lang="en" dirty="0" smtClean="0"/>
              <a:t>purpose Nano-satellite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Fleet in parking orbit, </a:t>
            </a:r>
            <a:r>
              <a:rPr lang="en" dirty="0"/>
              <a:t>waiting for a task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700" dirty="0"/>
              <a:t>Proof of </a:t>
            </a:r>
            <a:r>
              <a:rPr lang="en" sz="1700" dirty="0" smtClean="0"/>
              <a:t>concept: Schwassmann–Wachmann </a:t>
            </a:r>
            <a:r>
              <a:rPr lang="en" sz="1700" dirty="0"/>
              <a:t>3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325" y="2649050"/>
            <a:ext cx="3911525" cy="24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is a CubeSat?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Miniature satellite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1U of volume = 10 x 10 x 10 cm</a:t>
            </a:r>
            <a:r>
              <a:rPr lang="en" baseline="30000" dirty="0"/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6U = 30 x </a:t>
            </a:r>
            <a:r>
              <a:rPr lang="en" dirty="0"/>
              <a:t>2</a:t>
            </a:r>
            <a:r>
              <a:rPr lang="en" dirty="0" smtClean="0"/>
              <a:t>0 </a:t>
            </a:r>
            <a:r>
              <a:rPr lang="en" dirty="0"/>
              <a:t>x 10 cm</a:t>
            </a:r>
            <a:r>
              <a:rPr lang="en" baseline="30000" dirty="0"/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Ridesharing capability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Relatively new </a:t>
            </a:r>
            <a:r>
              <a:rPr lang="en" dirty="0" smtClean="0"/>
              <a:t>technology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Low Cost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8300" y="-81825"/>
            <a:ext cx="3178100" cy="23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5518875" y="2260850"/>
            <a:ext cx="3032400" cy="68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University of Tokyo Cubesat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587" y="2574177"/>
            <a:ext cx="2857124" cy="223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6204675" y="4805050"/>
            <a:ext cx="3032400" cy="68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MarCO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74050" y="268044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Design Approach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756093" y="1085813"/>
            <a:ext cx="3757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Constraints: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Volume: 6U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Mass: 14 kg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Power: 55 Watts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Cost: Approx. $5-6 million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68301" y="1085813"/>
            <a:ext cx="3909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Subsystems/Trade Studies: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Power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Propulsion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Communications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Attitude </a:t>
            </a:r>
            <a:r>
              <a:rPr lang="en" dirty="0" smtClean="0"/>
              <a:t>Determination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Torquing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Thermal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5">
            <a:alphaModFix/>
          </a:blip>
          <a:srcRect l="5508" t="21433" b="4349"/>
          <a:stretch/>
        </p:blipFill>
        <p:spPr>
          <a:xfrm>
            <a:off x="3179850" y="1181275"/>
            <a:ext cx="5811624" cy="303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304800" y="11812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Power of Required: 55 (Watts)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Distance from Sun: max 1.3 AU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Manufacturer: Clyde Space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Panels: ~200 W/m</a:t>
            </a:r>
            <a:r>
              <a:rPr lang="en" sz="1800" baseline="30000"/>
              <a:t>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Area Needed: 0.284 m</a:t>
            </a:r>
            <a:r>
              <a:rPr lang="en" sz="1800" baseline="30000"/>
              <a:t>2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Propulsion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91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Busek BIT-3 Engine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Ion Propulsion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50 Watts needed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High efficiency, ~3500 sec ISP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20,000 hour lifetime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Iodine propellant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2.5 kg of fuel needed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599" y="1134724"/>
            <a:ext cx="4520699" cy="3014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Thermal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22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1.5 AU with engine off → 1 AU with engine 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	Solar Panels:	 -5 to 55 C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	Body of CubeSat:	-57 to 10 C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	Battery will have heating system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1099" y="1607525"/>
            <a:ext cx="3848224" cy="15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6712" y="3490525"/>
            <a:ext cx="2074237" cy="107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Next Steps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Finalize trade study results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Write detailed proposal based on our research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486" y="0"/>
            <a:ext cx="1526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250" y="4175700"/>
            <a:ext cx="725400" cy="9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4700" y="2176299"/>
            <a:ext cx="5274600" cy="29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435</Words>
  <Application>Microsoft Office PowerPoint</Application>
  <PresentationFormat>On-screen Show (16:9)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Verdana</vt:lpstr>
      <vt:lpstr>simple-light-2</vt:lpstr>
      <vt:lpstr>Wayfarer: On-Demand Solar System Exploration with     a Common Architecture CubeSat</vt:lpstr>
      <vt:lpstr>Problem</vt:lpstr>
      <vt:lpstr>Objective</vt:lpstr>
      <vt:lpstr>What is a CubeSat?</vt:lpstr>
      <vt:lpstr>Design Approach </vt:lpstr>
      <vt:lpstr>Power</vt:lpstr>
      <vt:lpstr>Propulsion </vt:lpstr>
      <vt:lpstr>Thermal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Wayfarer</dc:title>
  <dc:creator>Matthew Prevallet</dc:creator>
  <cp:lastModifiedBy>M )</cp:lastModifiedBy>
  <cp:revision>8</cp:revision>
  <dcterms:modified xsi:type="dcterms:W3CDTF">2016-04-07T06:58:40Z</dcterms:modified>
</cp:coreProperties>
</file>